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258" r:id="rId7"/>
    <p:sldId id="260" r:id="rId8"/>
    <p:sldId id="259" r:id="rId9"/>
    <p:sldId id="269" r:id="rId10"/>
    <p:sldId id="261" r:id="rId11"/>
    <p:sldId id="262" r:id="rId12"/>
    <p:sldId id="263" r:id="rId13"/>
    <p:sldId id="270" r:id="rId14"/>
    <p:sldId id="272" r:id="rId15"/>
    <p:sldId id="271" r:id="rId16"/>
    <p:sldId id="265" r:id="rId17"/>
    <p:sldId id="266" r:id="rId18"/>
    <p:sldId id="267" r:id="rId19"/>
    <p:sldId id="268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-32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25/06/15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25/06/15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25/06/15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03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90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838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81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24 at 20.25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8199" y="2386774"/>
            <a:ext cx="6445706" cy="10659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26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6-24 at 20.05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662" y="2672590"/>
            <a:ext cx="7280302" cy="9112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24 at 20.1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947" y="2296510"/>
            <a:ext cx="4386799" cy="1064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24 at 20.3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48" y="2299921"/>
            <a:ext cx="4457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24 at 20.35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77" y="2652241"/>
            <a:ext cx="40132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24 at 20.16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6370" y="2764399"/>
            <a:ext cx="3832657" cy="1161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6-24 at 20.46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26" y="2706861"/>
            <a:ext cx="3916221" cy="170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6-24 at 20.20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440" y="2467343"/>
            <a:ext cx="4989410" cy="10017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277</TotalTime>
  <Words>0</Words>
  <Application>Microsoft Macintosh PowerPoint</Application>
  <PresentationFormat>On-screen Show (16:9)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Emilian Losneanu</cp:lastModifiedBy>
  <cp:revision>65</cp:revision>
  <dcterms:created xsi:type="dcterms:W3CDTF">2010-04-12T23:12:02Z</dcterms:created>
  <dcterms:modified xsi:type="dcterms:W3CDTF">2015-06-24T23:06:25Z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